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12"/>
  </p:notesMasterIdLst>
  <p:handoutMasterIdLst>
    <p:handoutMasterId r:id="rId13"/>
  </p:handoutMasterIdLst>
  <p:sldIdLst>
    <p:sldId id="256" r:id="rId3"/>
    <p:sldId id="270" r:id="rId4"/>
    <p:sldId id="271" r:id="rId5"/>
    <p:sldId id="265" r:id="rId6"/>
    <p:sldId id="266" r:id="rId7"/>
    <p:sldId id="267" r:id="rId8"/>
    <p:sldId id="268" r:id="rId9"/>
    <p:sldId id="269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fld id="{17399572-4A99-423A-B6C6-A399C4600AB8}" type="slidenum">
              <a:rPr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25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76349-44BD-4677-BE8B-76E7BB4BA49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785FC-9541-4169-804D-F8C7D14E8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98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785FC-9541-4169-804D-F8C7D14E88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95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A2CE7-F752-4C52-92F0-050FEFBE1EA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53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785FC-9541-4169-804D-F8C7D14E88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5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>
                  <a:gd name="T0" fmla="*/ 4848 w 4848"/>
                  <a:gd name="T1" fmla="*/ 432 h 432"/>
                  <a:gd name="T2" fmla="*/ 0 w 4848"/>
                  <a:gd name="T3" fmla="*/ 432 h 432"/>
                  <a:gd name="T4" fmla="*/ 0 w 4848"/>
                  <a:gd name="T5" fmla="*/ 0 h 432"/>
                  <a:gd name="T6" fmla="*/ 4848 w 4848"/>
                  <a:gd name="T7" fmla="*/ 0 h 432"/>
                  <a:gd name="T8" fmla="*/ 4848 w 4848"/>
                  <a:gd name="T9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26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5127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8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9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0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1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2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3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4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5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6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7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8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9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0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1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5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6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7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8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>
                    <a:gd name="T0" fmla="*/ 21 w 471"/>
                    <a:gd name="T1" fmla="*/ 280 h 281"/>
                    <a:gd name="T2" fmla="*/ 24 w 471"/>
                    <a:gd name="T3" fmla="*/ 250 h 281"/>
                    <a:gd name="T4" fmla="*/ 22 w 471"/>
                    <a:gd name="T5" fmla="*/ 245 h 281"/>
                    <a:gd name="T6" fmla="*/ 16 w 471"/>
                    <a:gd name="T7" fmla="*/ 218 h 281"/>
                    <a:gd name="T8" fmla="*/ 4 w 471"/>
                    <a:gd name="T9" fmla="*/ 215 h 281"/>
                    <a:gd name="T10" fmla="*/ 0 w 471"/>
                    <a:gd name="T11" fmla="*/ 191 h 281"/>
                    <a:gd name="T12" fmla="*/ 12 w 471"/>
                    <a:gd name="T13" fmla="*/ 180 h 281"/>
                    <a:gd name="T14" fmla="*/ 6 w 471"/>
                    <a:gd name="T15" fmla="*/ 165 h 281"/>
                    <a:gd name="T16" fmla="*/ 2 w 471"/>
                    <a:gd name="T17" fmla="*/ 160 h 281"/>
                    <a:gd name="T18" fmla="*/ 28 w 471"/>
                    <a:gd name="T19" fmla="*/ 120 h 281"/>
                    <a:gd name="T20" fmla="*/ 44 w 471"/>
                    <a:gd name="T21" fmla="*/ 96 h 281"/>
                    <a:gd name="T22" fmla="*/ 42 w 471"/>
                    <a:gd name="T23" fmla="*/ 70 h 281"/>
                    <a:gd name="T24" fmla="*/ 24 w 471"/>
                    <a:gd name="T25" fmla="*/ 43 h 281"/>
                    <a:gd name="T26" fmla="*/ 20 w 471"/>
                    <a:gd name="T27" fmla="*/ 32 h 281"/>
                    <a:gd name="T28" fmla="*/ 26 w 471"/>
                    <a:gd name="T29" fmla="*/ 36 h 281"/>
                    <a:gd name="T30" fmla="*/ 48 w 471"/>
                    <a:gd name="T31" fmla="*/ 35 h 281"/>
                    <a:gd name="T32" fmla="*/ 64 w 471"/>
                    <a:gd name="T33" fmla="*/ 11 h 281"/>
                    <a:gd name="T34" fmla="*/ 82 w 471"/>
                    <a:gd name="T35" fmla="*/ 0 h 281"/>
                    <a:gd name="T36" fmla="*/ 88 w 471"/>
                    <a:gd name="T37" fmla="*/ 2 h 281"/>
                    <a:gd name="T38" fmla="*/ 92 w 471"/>
                    <a:gd name="T39" fmla="*/ 9 h 281"/>
                    <a:gd name="T40" fmla="*/ 98 w 471"/>
                    <a:gd name="T41" fmla="*/ 5 h 281"/>
                    <a:gd name="T42" fmla="*/ 110 w 471"/>
                    <a:gd name="T43" fmla="*/ 8 h 281"/>
                    <a:gd name="T44" fmla="*/ 116 w 471"/>
                    <a:gd name="T45" fmla="*/ 9 h 281"/>
                    <a:gd name="T46" fmla="*/ 141 w 471"/>
                    <a:gd name="T47" fmla="*/ 14 h 281"/>
                    <a:gd name="T48" fmla="*/ 155 w 471"/>
                    <a:gd name="T49" fmla="*/ 24 h 281"/>
                    <a:gd name="T50" fmla="*/ 167 w 471"/>
                    <a:gd name="T51" fmla="*/ 17 h 281"/>
                    <a:gd name="T52" fmla="*/ 173 w 471"/>
                    <a:gd name="T53" fmla="*/ 14 h 281"/>
                    <a:gd name="T54" fmla="*/ 195 w 471"/>
                    <a:gd name="T55" fmla="*/ 14 h 281"/>
                    <a:gd name="T56" fmla="*/ 211 w 471"/>
                    <a:gd name="T57" fmla="*/ 32 h 281"/>
                    <a:gd name="T58" fmla="*/ 231 w 471"/>
                    <a:gd name="T59" fmla="*/ 59 h 281"/>
                    <a:gd name="T60" fmla="*/ 245 w 471"/>
                    <a:gd name="T61" fmla="*/ 70 h 281"/>
                    <a:gd name="T62" fmla="*/ 257 w 471"/>
                    <a:gd name="T63" fmla="*/ 68 h 281"/>
                    <a:gd name="T64" fmla="*/ 270 w 471"/>
                    <a:gd name="T65" fmla="*/ 65 h 281"/>
                    <a:gd name="T66" fmla="*/ 290 w 471"/>
                    <a:gd name="T67" fmla="*/ 71 h 281"/>
                    <a:gd name="T68" fmla="*/ 300 w 471"/>
                    <a:gd name="T69" fmla="*/ 81 h 281"/>
                    <a:gd name="T70" fmla="*/ 308 w 471"/>
                    <a:gd name="T71" fmla="*/ 90 h 281"/>
                    <a:gd name="T72" fmla="*/ 318 w 471"/>
                    <a:gd name="T73" fmla="*/ 111 h 281"/>
                    <a:gd name="T74" fmla="*/ 322 w 471"/>
                    <a:gd name="T75" fmla="*/ 120 h 281"/>
                    <a:gd name="T76" fmla="*/ 324 w 471"/>
                    <a:gd name="T77" fmla="*/ 125 h 281"/>
                    <a:gd name="T78" fmla="*/ 310 w 471"/>
                    <a:gd name="T79" fmla="*/ 142 h 281"/>
                    <a:gd name="T80" fmla="*/ 322 w 471"/>
                    <a:gd name="T81" fmla="*/ 141 h 281"/>
                    <a:gd name="T82" fmla="*/ 342 w 471"/>
                    <a:gd name="T83" fmla="*/ 155 h 281"/>
                    <a:gd name="T84" fmla="*/ 364 w 471"/>
                    <a:gd name="T85" fmla="*/ 157 h 281"/>
                    <a:gd name="T86" fmla="*/ 380 w 471"/>
                    <a:gd name="T87" fmla="*/ 168 h 281"/>
                    <a:gd name="T88" fmla="*/ 382 w 471"/>
                    <a:gd name="T89" fmla="*/ 172 h 281"/>
                    <a:gd name="T90" fmla="*/ 382 w 471"/>
                    <a:gd name="T91" fmla="*/ 176 h 281"/>
                    <a:gd name="T92" fmla="*/ 394 w 471"/>
                    <a:gd name="T93" fmla="*/ 172 h 281"/>
                    <a:gd name="T94" fmla="*/ 400 w 471"/>
                    <a:gd name="T95" fmla="*/ 171 h 281"/>
                    <a:gd name="T96" fmla="*/ 439 w 471"/>
                    <a:gd name="T97" fmla="*/ 185 h 281"/>
                    <a:gd name="T98" fmla="*/ 447 w 471"/>
                    <a:gd name="T99" fmla="*/ 199 h 281"/>
                    <a:gd name="T100" fmla="*/ 465 w 471"/>
                    <a:gd name="T101" fmla="*/ 201 h 281"/>
                    <a:gd name="T102" fmla="*/ 471 w 471"/>
                    <a:gd name="T103" fmla="*/ 215 h 281"/>
                    <a:gd name="T104" fmla="*/ 451 w 471"/>
                    <a:gd name="T105" fmla="*/ 258 h 281"/>
                    <a:gd name="T106" fmla="*/ 435 w 471"/>
                    <a:gd name="T107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7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8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9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>
                    <a:gd name="T0" fmla="*/ 220 w 323"/>
                    <a:gd name="T1" fmla="*/ 1 h 64"/>
                    <a:gd name="T2" fmla="*/ 231 w 323"/>
                    <a:gd name="T3" fmla="*/ 8 h 64"/>
                    <a:gd name="T4" fmla="*/ 235 w 323"/>
                    <a:gd name="T5" fmla="*/ 0 h 64"/>
                    <a:gd name="T6" fmla="*/ 265 w 323"/>
                    <a:gd name="T7" fmla="*/ 0 h 64"/>
                    <a:gd name="T8" fmla="*/ 287 w 323"/>
                    <a:gd name="T9" fmla="*/ 17 h 64"/>
                    <a:gd name="T10" fmla="*/ 319 w 323"/>
                    <a:gd name="T11" fmla="*/ 10 h 64"/>
                    <a:gd name="T12" fmla="*/ 314 w 323"/>
                    <a:gd name="T13" fmla="*/ 29 h 64"/>
                    <a:gd name="T14" fmla="*/ 298 w 323"/>
                    <a:gd name="T15" fmla="*/ 46 h 64"/>
                    <a:gd name="T16" fmla="*/ 295 w 323"/>
                    <a:gd name="T17" fmla="*/ 29 h 64"/>
                    <a:gd name="T18" fmla="*/ 287 w 323"/>
                    <a:gd name="T19" fmla="*/ 31 h 64"/>
                    <a:gd name="T20" fmla="*/ 279 w 323"/>
                    <a:gd name="T21" fmla="*/ 29 h 64"/>
                    <a:gd name="T22" fmla="*/ 263 w 323"/>
                    <a:gd name="T23" fmla="*/ 21 h 64"/>
                    <a:gd name="T24" fmla="*/ 228 w 323"/>
                    <a:gd name="T25" fmla="*/ 38 h 64"/>
                    <a:gd name="T26" fmla="*/ 201 w 323"/>
                    <a:gd name="T27" fmla="*/ 44 h 64"/>
                    <a:gd name="T28" fmla="*/ 212 w 323"/>
                    <a:gd name="T29" fmla="*/ 57 h 64"/>
                    <a:gd name="T30" fmla="*/ 188 w 323"/>
                    <a:gd name="T31" fmla="*/ 63 h 64"/>
                    <a:gd name="T32" fmla="*/ 169 w 323"/>
                    <a:gd name="T33" fmla="*/ 61 h 64"/>
                    <a:gd name="T34" fmla="*/ 177 w 323"/>
                    <a:gd name="T35" fmla="*/ 57 h 64"/>
                    <a:gd name="T36" fmla="*/ 171 w 323"/>
                    <a:gd name="T37" fmla="*/ 40 h 64"/>
                    <a:gd name="T38" fmla="*/ 169 w 323"/>
                    <a:gd name="T39" fmla="*/ 31 h 64"/>
                    <a:gd name="T40" fmla="*/ 158 w 323"/>
                    <a:gd name="T41" fmla="*/ 23 h 64"/>
                    <a:gd name="T42" fmla="*/ 142 w 323"/>
                    <a:gd name="T43" fmla="*/ 27 h 64"/>
                    <a:gd name="T44" fmla="*/ 134 w 323"/>
                    <a:gd name="T45" fmla="*/ 27 h 64"/>
                    <a:gd name="T46" fmla="*/ 123 w 323"/>
                    <a:gd name="T47" fmla="*/ 25 h 64"/>
                    <a:gd name="T48" fmla="*/ 83 w 323"/>
                    <a:gd name="T49" fmla="*/ 2 h 64"/>
                    <a:gd name="T50" fmla="*/ 59 w 323"/>
                    <a:gd name="T51" fmla="*/ 14 h 64"/>
                    <a:gd name="T52" fmla="*/ 1 w 323"/>
                    <a:gd name="T53" fmla="*/ 0 h 64"/>
                    <a:gd name="T54" fmla="*/ 220 w 323"/>
                    <a:gd name="T55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0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>
                    <a:gd name="T0" fmla="*/ 105 w 300"/>
                    <a:gd name="T1" fmla="*/ 31 h 31"/>
                    <a:gd name="T2" fmla="*/ 30 w 300"/>
                    <a:gd name="T3" fmla="*/ 1 h 31"/>
                    <a:gd name="T4" fmla="*/ 285 w 300"/>
                    <a:gd name="T5" fmla="*/ 0 h 31"/>
                    <a:gd name="T6" fmla="*/ 296 w 300"/>
                    <a:gd name="T7" fmla="*/ 14 h 31"/>
                    <a:gd name="T8" fmla="*/ 264 w 300"/>
                    <a:gd name="T9" fmla="*/ 16 h 31"/>
                    <a:gd name="T10" fmla="*/ 105 w 300"/>
                    <a:gd name="T11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1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2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>
                    <a:gd name="T0" fmla="*/ 73 w 436"/>
                    <a:gd name="T1" fmla="*/ 1 h 152"/>
                    <a:gd name="T2" fmla="*/ 436 w 436"/>
                    <a:gd name="T3" fmla="*/ 0 h 152"/>
                    <a:gd name="T4" fmla="*/ 416 w 436"/>
                    <a:gd name="T5" fmla="*/ 54 h 152"/>
                    <a:gd name="T6" fmla="*/ 397 w 436"/>
                    <a:gd name="T7" fmla="*/ 68 h 152"/>
                    <a:gd name="T8" fmla="*/ 392 w 436"/>
                    <a:gd name="T9" fmla="*/ 70 h 152"/>
                    <a:gd name="T10" fmla="*/ 375 w 436"/>
                    <a:gd name="T11" fmla="*/ 73 h 152"/>
                    <a:gd name="T12" fmla="*/ 361 w 436"/>
                    <a:gd name="T13" fmla="*/ 88 h 152"/>
                    <a:gd name="T14" fmla="*/ 362 w 436"/>
                    <a:gd name="T15" fmla="*/ 99 h 152"/>
                    <a:gd name="T16" fmla="*/ 364 w 436"/>
                    <a:gd name="T17" fmla="*/ 107 h 152"/>
                    <a:gd name="T18" fmla="*/ 366 w 436"/>
                    <a:gd name="T19" fmla="*/ 113 h 152"/>
                    <a:gd name="T20" fmla="*/ 362 w 436"/>
                    <a:gd name="T21" fmla="*/ 122 h 152"/>
                    <a:gd name="T22" fmla="*/ 351 w 436"/>
                    <a:gd name="T23" fmla="*/ 120 h 152"/>
                    <a:gd name="T24" fmla="*/ 342 w 436"/>
                    <a:gd name="T25" fmla="*/ 129 h 152"/>
                    <a:gd name="T26" fmla="*/ 347 w 436"/>
                    <a:gd name="T27" fmla="*/ 105 h 152"/>
                    <a:gd name="T28" fmla="*/ 338 w 436"/>
                    <a:gd name="T29" fmla="*/ 100 h 152"/>
                    <a:gd name="T30" fmla="*/ 344 w 436"/>
                    <a:gd name="T31" fmla="*/ 93 h 152"/>
                    <a:gd name="T32" fmla="*/ 342 w 436"/>
                    <a:gd name="T33" fmla="*/ 89 h 152"/>
                    <a:gd name="T34" fmla="*/ 320 w 436"/>
                    <a:gd name="T35" fmla="*/ 94 h 152"/>
                    <a:gd name="T36" fmla="*/ 317 w 436"/>
                    <a:gd name="T37" fmla="*/ 85 h 152"/>
                    <a:gd name="T38" fmla="*/ 297 w 436"/>
                    <a:gd name="T39" fmla="*/ 94 h 152"/>
                    <a:gd name="T40" fmla="*/ 320 w 436"/>
                    <a:gd name="T41" fmla="*/ 103 h 152"/>
                    <a:gd name="T42" fmla="*/ 305 w 436"/>
                    <a:gd name="T43" fmla="*/ 117 h 152"/>
                    <a:gd name="T44" fmla="*/ 311 w 436"/>
                    <a:gd name="T45" fmla="*/ 126 h 152"/>
                    <a:gd name="T46" fmla="*/ 315 w 436"/>
                    <a:gd name="T47" fmla="*/ 138 h 152"/>
                    <a:gd name="T48" fmla="*/ 309 w 436"/>
                    <a:gd name="T49" fmla="*/ 139 h 152"/>
                    <a:gd name="T50" fmla="*/ 314 w 436"/>
                    <a:gd name="T51" fmla="*/ 144 h 152"/>
                    <a:gd name="T52" fmla="*/ 307 w 436"/>
                    <a:gd name="T53" fmla="*/ 152 h 152"/>
                    <a:gd name="T54" fmla="*/ 0 w 436"/>
                    <a:gd name="T55" fmla="*/ 149 h 152"/>
                    <a:gd name="T56" fmla="*/ 73 w 436"/>
                    <a:gd name="T57" fmla="*/ 1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3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>
                    <a:gd name="T0" fmla="*/ 481 w 682"/>
                    <a:gd name="T1" fmla="*/ 464 h 557"/>
                    <a:gd name="T2" fmla="*/ 486 w 682"/>
                    <a:gd name="T3" fmla="*/ 451 h 557"/>
                    <a:gd name="T4" fmla="*/ 500 w 682"/>
                    <a:gd name="T5" fmla="*/ 413 h 557"/>
                    <a:gd name="T6" fmla="*/ 309 w 682"/>
                    <a:gd name="T7" fmla="*/ 287 h 557"/>
                    <a:gd name="T8" fmla="*/ 282 w 682"/>
                    <a:gd name="T9" fmla="*/ 346 h 557"/>
                    <a:gd name="T10" fmla="*/ 303 w 682"/>
                    <a:gd name="T11" fmla="*/ 556 h 557"/>
                    <a:gd name="T12" fmla="*/ 282 w 682"/>
                    <a:gd name="T13" fmla="*/ 494 h 557"/>
                    <a:gd name="T14" fmla="*/ 242 w 682"/>
                    <a:gd name="T15" fmla="*/ 439 h 557"/>
                    <a:gd name="T16" fmla="*/ 245 w 682"/>
                    <a:gd name="T17" fmla="*/ 413 h 557"/>
                    <a:gd name="T18" fmla="*/ 247 w 682"/>
                    <a:gd name="T19" fmla="*/ 394 h 557"/>
                    <a:gd name="T20" fmla="*/ 220 w 682"/>
                    <a:gd name="T21" fmla="*/ 375 h 557"/>
                    <a:gd name="T22" fmla="*/ 194 w 682"/>
                    <a:gd name="T23" fmla="*/ 346 h 557"/>
                    <a:gd name="T24" fmla="*/ 148 w 682"/>
                    <a:gd name="T25" fmla="*/ 354 h 557"/>
                    <a:gd name="T26" fmla="*/ 126 w 682"/>
                    <a:gd name="T27" fmla="*/ 365 h 557"/>
                    <a:gd name="T28" fmla="*/ 78 w 682"/>
                    <a:gd name="T29" fmla="*/ 365 h 557"/>
                    <a:gd name="T30" fmla="*/ 22 w 682"/>
                    <a:gd name="T31" fmla="*/ 312 h 557"/>
                    <a:gd name="T32" fmla="*/ 11 w 682"/>
                    <a:gd name="T33" fmla="*/ 295 h 557"/>
                    <a:gd name="T34" fmla="*/ 0 w 682"/>
                    <a:gd name="T35" fmla="*/ 264 h 557"/>
                    <a:gd name="T36" fmla="*/ 24 w 682"/>
                    <a:gd name="T37" fmla="*/ 213 h 557"/>
                    <a:gd name="T38" fmla="*/ 32 w 682"/>
                    <a:gd name="T39" fmla="*/ 181 h 557"/>
                    <a:gd name="T40" fmla="*/ 51 w 682"/>
                    <a:gd name="T41" fmla="*/ 143 h 557"/>
                    <a:gd name="T42" fmla="*/ 81 w 682"/>
                    <a:gd name="T43" fmla="*/ 116 h 557"/>
                    <a:gd name="T44" fmla="*/ 167 w 682"/>
                    <a:gd name="T45" fmla="*/ 67 h 557"/>
                    <a:gd name="T46" fmla="*/ 220 w 682"/>
                    <a:gd name="T47" fmla="*/ 30 h 557"/>
                    <a:gd name="T48" fmla="*/ 258 w 682"/>
                    <a:gd name="T49" fmla="*/ 6 h 557"/>
                    <a:gd name="T50" fmla="*/ 363 w 682"/>
                    <a:gd name="T51" fmla="*/ 2 h 557"/>
                    <a:gd name="T52" fmla="*/ 398 w 682"/>
                    <a:gd name="T53" fmla="*/ 0 h 557"/>
                    <a:gd name="T54" fmla="*/ 384 w 682"/>
                    <a:gd name="T55" fmla="*/ 34 h 557"/>
                    <a:gd name="T56" fmla="*/ 443 w 682"/>
                    <a:gd name="T57" fmla="*/ 84 h 557"/>
                    <a:gd name="T58" fmla="*/ 497 w 682"/>
                    <a:gd name="T59" fmla="*/ 74 h 557"/>
                    <a:gd name="T60" fmla="*/ 529 w 682"/>
                    <a:gd name="T61" fmla="*/ 82 h 557"/>
                    <a:gd name="T62" fmla="*/ 559 w 682"/>
                    <a:gd name="T63" fmla="*/ 97 h 557"/>
                    <a:gd name="T64" fmla="*/ 572 w 682"/>
                    <a:gd name="T65" fmla="*/ 188 h 557"/>
                    <a:gd name="T66" fmla="*/ 572 w 682"/>
                    <a:gd name="T67" fmla="*/ 240 h 557"/>
                    <a:gd name="T68" fmla="*/ 599 w 682"/>
                    <a:gd name="T69" fmla="*/ 283 h 557"/>
                    <a:gd name="T70" fmla="*/ 645 w 682"/>
                    <a:gd name="T71" fmla="*/ 300 h 557"/>
                    <a:gd name="T72" fmla="*/ 680 w 682"/>
                    <a:gd name="T73" fmla="*/ 295 h 557"/>
                    <a:gd name="T74" fmla="*/ 664 w 682"/>
                    <a:gd name="T75" fmla="*/ 340 h 557"/>
                    <a:gd name="T76" fmla="*/ 599 w 682"/>
                    <a:gd name="T77" fmla="*/ 407 h 557"/>
                    <a:gd name="T78" fmla="*/ 548 w 682"/>
                    <a:gd name="T79" fmla="*/ 485 h 557"/>
                    <a:gd name="T80" fmla="*/ 556 w 682"/>
                    <a:gd name="T81" fmla="*/ 508 h 557"/>
                    <a:gd name="T82" fmla="*/ 435 w 682"/>
                    <a:gd name="T83" fmla="*/ 55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2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>
                    <a:gd name="T0" fmla="*/ 243 w 257"/>
                    <a:gd name="T1" fmla="*/ 347 h 347"/>
                    <a:gd name="T2" fmla="*/ 233 w 257"/>
                    <a:gd name="T3" fmla="*/ 301 h 347"/>
                    <a:gd name="T4" fmla="*/ 217 w 257"/>
                    <a:gd name="T5" fmla="*/ 288 h 347"/>
                    <a:gd name="T6" fmla="*/ 215 w 257"/>
                    <a:gd name="T7" fmla="*/ 269 h 347"/>
                    <a:gd name="T8" fmla="*/ 209 w 257"/>
                    <a:gd name="T9" fmla="*/ 254 h 347"/>
                    <a:gd name="T10" fmla="*/ 209 w 257"/>
                    <a:gd name="T11" fmla="*/ 229 h 347"/>
                    <a:gd name="T12" fmla="*/ 207 w 257"/>
                    <a:gd name="T13" fmla="*/ 214 h 347"/>
                    <a:gd name="T14" fmla="*/ 228 w 257"/>
                    <a:gd name="T15" fmla="*/ 202 h 347"/>
                    <a:gd name="T16" fmla="*/ 257 w 257"/>
                    <a:gd name="T17" fmla="*/ 197 h 347"/>
                    <a:gd name="T18" fmla="*/ 257 w 257"/>
                    <a:gd name="T19" fmla="*/ 136 h 347"/>
                    <a:gd name="T20" fmla="*/ 54 w 257"/>
                    <a:gd name="T21" fmla="*/ 96 h 347"/>
                    <a:gd name="T22" fmla="*/ 32 w 257"/>
                    <a:gd name="T23" fmla="*/ 98 h 347"/>
                    <a:gd name="T24" fmla="*/ 16 w 257"/>
                    <a:gd name="T25" fmla="*/ 102 h 347"/>
                    <a:gd name="T26" fmla="*/ 0 w 257"/>
                    <a:gd name="T27" fmla="*/ 149 h 347"/>
                    <a:gd name="T28" fmla="*/ 93 w 257"/>
                    <a:gd name="T29" fmla="*/ 346 h 347"/>
                    <a:gd name="T30" fmla="*/ 243 w 257"/>
                    <a:gd name="T31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3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5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6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7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>
                    <a:gd name="T0" fmla="*/ 825 w 931"/>
                    <a:gd name="T1" fmla="*/ 0 h 149"/>
                    <a:gd name="T2" fmla="*/ 143 w 931"/>
                    <a:gd name="T3" fmla="*/ 29 h 149"/>
                    <a:gd name="T4" fmla="*/ 91 w 931"/>
                    <a:gd name="T5" fmla="*/ 42 h 149"/>
                    <a:gd name="T6" fmla="*/ 62 w 931"/>
                    <a:gd name="T7" fmla="*/ 42 h 149"/>
                    <a:gd name="T8" fmla="*/ 22 w 931"/>
                    <a:gd name="T9" fmla="*/ 77 h 149"/>
                    <a:gd name="T10" fmla="*/ 0 w 931"/>
                    <a:gd name="T11" fmla="*/ 105 h 149"/>
                    <a:gd name="T12" fmla="*/ 59 w 931"/>
                    <a:gd name="T13" fmla="*/ 115 h 149"/>
                    <a:gd name="T14" fmla="*/ 97 w 931"/>
                    <a:gd name="T15" fmla="*/ 96 h 149"/>
                    <a:gd name="T16" fmla="*/ 108 w 931"/>
                    <a:gd name="T17" fmla="*/ 84 h 149"/>
                    <a:gd name="T18" fmla="*/ 167 w 931"/>
                    <a:gd name="T19" fmla="*/ 52 h 149"/>
                    <a:gd name="T20" fmla="*/ 215 w 931"/>
                    <a:gd name="T21" fmla="*/ 46 h 149"/>
                    <a:gd name="T22" fmla="*/ 237 w 931"/>
                    <a:gd name="T23" fmla="*/ 94 h 149"/>
                    <a:gd name="T24" fmla="*/ 188 w 931"/>
                    <a:gd name="T25" fmla="*/ 109 h 149"/>
                    <a:gd name="T26" fmla="*/ 231 w 931"/>
                    <a:gd name="T27" fmla="*/ 113 h 149"/>
                    <a:gd name="T28" fmla="*/ 250 w 931"/>
                    <a:gd name="T29" fmla="*/ 90 h 149"/>
                    <a:gd name="T30" fmla="*/ 266 w 931"/>
                    <a:gd name="T31" fmla="*/ 92 h 149"/>
                    <a:gd name="T32" fmla="*/ 253 w 931"/>
                    <a:gd name="T33" fmla="*/ 54 h 149"/>
                    <a:gd name="T34" fmla="*/ 266 w 931"/>
                    <a:gd name="T35" fmla="*/ 44 h 149"/>
                    <a:gd name="T36" fmla="*/ 277 w 931"/>
                    <a:gd name="T37" fmla="*/ 88 h 149"/>
                    <a:gd name="T38" fmla="*/ 266 w 931"/>
                    <a:gd name="T39" fmla="*/ 113 h 149"/>
                    <a:gd name="T40" fmla="*/ 296 w 931"/>
                    <a:gd name="T41" fmla="*/ 130 h 149"/>
                    <a:gd name="T42" fmla="*/ 299 w 931"/>
                    <a:gd name="T43" fmla="*/ 92 h 149"/>
                    <a:gd name="T44" fmla="*/ 331 w 931"/>
                    <a:gd name="T45" fmla="*/ 103 h 149"/>
                    <a:gd name="T46" fmla="*/ 382 w 931"/>
                    <a:gd name="T47" fmla="*/ 73 h 149"/>
                    <a:gd name="T48" fmla="*/ 409 w 931"/>
                    <a:gd name="T49" fmla="*/ 50 h 149"/>
                    <a:gd name="T50" fmla="*/ 439 w 931"/>
                    <a:gd name="T51" fmla="*/ 56 h 149"/>
                    <a:gd name="T52" fmla="*/ 455 w 931"/>
                    <a:gd name="T53" fmla="*/ 50 h 149"/>
                    <a:gd name="T54" fmla="*/ 431 w 931"/>
                    <a:gd name="T55" fmla="*/ 44 h 149"/>
                    <a:gd name="T56" fmla="*/ 474 w 931"/>
                    <a:gd name="T57" fmla="*/ 35 h 149"/>
                    <a:gd name="T58" fmla="*/ 544 w 931"/>
                    <a:gd name="T59" fmla="*/ 54 h 149"/>
                    <a:gd name="T60" fmla="*/ 581 w 931"/>
                    <a:gd name="T61" fmla="*/ 42 h 149"/>
                    <a:gd name="T62" fmla="*/ 584 w 931"/>
                    <a:gd name="T63" fmla="*/ 63 h 149"/>
                    <a:gd name="T64" fmla="*/ 568 w 931"/>
                    <a:gd name="T65" fmla="*/ 101 h 149"/>
                    <a:gd name="T66" fmla="*/ 611 w 931"/>
                    <a:gd name="T67" fmla="*/ 88 h 149"/>
                    <a:gd name="T68" fmla="*/ 624 w 931"/>
                    <a:gd name="T69" fmla="*/ 80 h 149"/>
                    <a:gd name="T70" fmla="*/ 648 w 931"/>
                    <a:gd name="T71" fmla="*/ 61 h 149"/>
                    <a:gd name="T72" fmla="*/ 794 w 931"/>
                    <a:gd name="T73" fmla="*/ 8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8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9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0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1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2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83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5184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5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6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8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9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0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1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2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3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4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5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5196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7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8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9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0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1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2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4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5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6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7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8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9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0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5211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12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 noProof="1"/>
            </a:lvl1pPr>
          </a:lstStyle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 noProof="1"/>
            </a:lvl1pPr>
          </a:lstStyle>
          <a:p>
            <a:pPr lvl="0"/>
            <a:r>
              <a:rPr lang="en-US" altLang="en-US" noProof="1" smtClean="0"/>
              <a:t>Click to edit Master subtitle style</a:t>
            </a:r>
          </a:p>
        </p:txBody>
      </p:sp>
      <p:sp>
        <p:nvSpPr>
          <p:cNvPr id="5214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5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6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014A1F-219A-479A-8A0B-1460BDC547FD}" type="slidenum">
              <a:rPr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74FAC-72D1-4D73-B855-87E8E0606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5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22D2-3DC6-47CF-8A7B-3A6A6B2469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3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BA0E0-29EC-478C-B803-82F1EE956A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90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D03-7CBC-48FF-82F6-5DA808C06A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271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C5462-7742-4864-B6E0-0DDB5E13D5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52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43625-E079-41EE-AC5F-B8E1ECF998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46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FBE6C-E487-43F1-B006-AA03479740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6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C077-DA3C-4AB6-9C92-E799356AE50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53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B9130-5665-4217-9B56-F66ECB2237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493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25277-69C9-4DB5-B38C-8FAE72BD36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3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DF17-E5CE-4A95-B997-27A2C6FF7F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870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F64AC-E94B-4983-B7BA-0FE46501869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80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7656-1095-455A-8F1D-BEF2893D39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67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A229F-DDC9-4608-9E76-375C483200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62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29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50105-8C4C-4AED-A2C2-EF0098C16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79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6E92-A480-46CE-A95F-AA9E665DC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41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6E534-39F1-48B5-8CD0-E8D15A7B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0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CC35-16FB-4151-930F-238C349C1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28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27997-6C8E-4DEF-93D5-021B5E18D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91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E2B81-98D2-45D9-91A3-6030C5B85B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C914-C5FC-4FE9-8F84-CFDC26303C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text styles</a:t>
            </a:r>
          </a:p>
          <a:p>
            <a:pPr lvl="1"/>
            <a:r>
              <a:rPr lang="en-US" altLang="en-US" noProof="1" smtClean="0"/>
              <a:t>Second level</a:t>
            </a:r>
          </a:p>
          <a:p>
            <a:pPr lvl="2"/>
            <a:r>
              <a:rPr lang="en-US" altLang="en-US" noProof="1" smtClean="0"/>
              <a:t>Third level</a:t>
            </a:r>
          </a:p>
          <a:p>
            <a:pPr lvl="3"/>
            <a:r>
              <a:rPr lang="en-US" altLang="en-US" noProof="1" smtClean="0"/>
              <a:t>Fourth level</a:t>
            </a:r>
          </a:p>
          <a:p>
            <a:pPr lvl="4"/>
            <a:r>
              <a:rPr lang="en-US" altLang="en-US" noProof="1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28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noProof="1">
                <a:latin typeface="+mj-lt"/>
              </a:defRPr>
            </a:lvl1pPr>
          </a:lstStyle>
          <a:p>
            <a:fld id="{4B8D0C28-9A86-457E-98FA-ABAEF302BE5F}" type="slidenum">
              <a:rPr altLang="en-US"/>
              <a:pPr/>
              <a:t>‹#›</a:t>
            </a:fld>
            <a:endParaRPr lang="en-US" altLang="en-US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>
                  <a:gd name="T0" fmla="*/ 4848 w 4848"/>
                  <a:gd name="T1" fmla="*/ 48 h 432"/>
                  <a:gd name="T2" fmla="*/ 4848 w 4848"/>
                  <a:gd name="T3" fmla="*/ 432 h 432"/>
                  <a:gd name="T4" fmla="*/ 0 w 4848"/>
                  <a:gd name="T5" fmla="*/ 432 h 432"/>
                  <a:gd name="T6" fmla="*/ 0 w 4848"/>
                  <a:gd name="T7" fmla="*/ 0 h 432"/>
                  <a:gd name="T8" fmla="*/ 4848 w 4848"/>
                  <a:gd name="T9" fmla="*/ 0 h 432"/>
                  <a:gd name="T10" fmla="*/ 4848 w 4848"/>
                  <a:gd name="T11" fmla="*/ 48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06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4107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4108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>
                      <a:gd name="T0" fmla="*/ 5 w 15"/>
                      <a:gd name="T1" fmla="*/ 11 h 23"/>
                      <a:gd name="T2" fmla="*/ 15 w 15"/>
                      <a:gd name="T3" fmla="*/ 5 h 23"/>
                      <a:gd name="T4" fmla="*/ 13 w 15"/>
                      <a:gd name="T5" fmla="*/ 17 h 23"/>
                      <a:gd name="T6" fmla="*/ 5 w 15"/>
                      <a:gd name="T7" fmla="*/ 1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09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>
                      <a:gd name="T0" fmla="*/ 3 w 20"/>
                      <a:gd name="T1" fmla="*/ 13 h 23"/>
                      <a:gd name="T2" fmla="*/ 11 w 20"/>
                      <a:gd name="T3" fmla="*/ 3 h 23"/>
                      <a:gd name="T4" fmla="*/ 7 w 20"/>
                      <a:gd name="T5" fmla="*/ 19 h 23"/>
                      <a:gd name="T6" fmla="*/ 3 w 20"/>
                      <a:gd name="T7" fmla="*/ 1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0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1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2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3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6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9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2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>
                      <a:gd name="T0" fmla="*/ 8 w 26"/>
                      <a:gd name="T1" fmla="*/ 14 h 22"/>
                      <a:gd name="T2" fmla="*/ 14 w 26"/>
                      <a:gd name="T3" fmla="*/ 0 h 22"/>
                      <a:gd name="T4" fmla="*/ 14 w 26"/>
                      <a:gd name="T5" fmla="*/ 22 h 22"/>
                      <a:gd name="T6" fmla="*/ 8 w 26"/>
                      <a:gd name="T7" fmla="*/ 14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5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8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1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>
                      <a:gd name="T0" fmla="*/ 21 w 471"/>
                      <a:gd name="T1" fmla="*/ 280 h 281"/>
                      <a:gd name="T2" fmla="*/ 24 w 471"/>
                      <a:gd name="T3" fmla="*/ 250 h 281"/>
                      <a:gd name="T4" fmla="*/ 22 w 471"/>
                      <a:gd name="T5" fmla="*/ 245 h 281"/>
                      <a:gd name="T6" fmla="*/ 16 w 471"/>
                      <a:gd name="T7" fmla="*/ 218 h 281"/>
                      <a:gd name="T8" fmla="*/ 4 w 471"/>
                      <a:gd name="T9" fmla="*/ 215 h 281"/>
                      <a:gd name="T10" fmla="*/ 0 w 471"/>
                      <a:gd name="T11" fmla="*/ 191 h 281"/>
                      <a:gd name="T12" fmla="*/ 12 w 471"/>
                      <a:gd name="T13" fmla="*/ 180 h 281"/>
                      <a:gd name="T14" fmla="*/ 6 w 471"/>
                      <a:gd name="T15" fmla="*/ 165 h 281"/>
                      <a:gd name="T16" fmla="*/ 2 w 471"/>
                      <a:gd name="T17" fmla="*/ 160 h 281"/>
                      <a:gd name="T18" fmla="*/ 28 w 471"/>
                      <a:gd name="T19" fmla="*/ 120 h 281"/>
                      <a:gd name="T20" fmla="*/ 44 w 471"/>
                      <a:gd name="T21" fmla="*/ 96 h 281"/>
                      <a:gd name="T22" fmla="*/ 42 w 471"/>
                      <a:gd name="T23" fmla="*/ 70 h 281"/>
                      <a:gd name="T24" fmla="*/ 24 w 471"/>
                      <a:gd name="T25" fmla="*/ 43 h 281"/>
                      <a:gd name="T26" fmla="*/ 20 w 471"/>
                      <a:gd name="T27" fmla="*/ 32 h 281"/>
                      <a:gd name="T28" fmla="*/ 26 w 471"/>
                      <a:gd name="T29" fmla="*/ 36 h 281"/>
                      <a:gd name="T30" fmla="*/ 48 w 471"/>
                      <a:gd name="T31" fmla="*/ 35 h 281"/>
                      <a:gd name="T32" fmla="*/ 64 w 471"/>
                      <a:gd name="T33" fmla="*/ 11 h 281"/>
                      <a:gd name="T34" fmla="*/ 82 w 471"/>
                      <a:gd name="T35" fmla="*/ 0 h 281"/>
                      <a:gd name="T36" fmla="*/ 88 w 471"/>
                      <a:gd name="T37" fmla="*/ 2 h 281"/>
                      <a:gd name="T38" fmla="*/ 92 w 471"/>
                      <a:gd name="T39" fmla="*/ 9 h 281"/>
                      <a:gd name="T40" fmla="*/ 98 w 471"/>
                      <a:gd name="T41" fmla="*/ 5 h 281"/>
                      <a:gd name="T42" fmla="*/ 110 w 471"/>
                      <a:gd name="T43" fmla="*/ 8 h 281"/>
                      <a:gd name="T44" fmla="*/ 116 w 471"/>
                      <a:gd name="T45" fmla="*/ 9 h 281"/>
                      <a:gd name="T46" fmla="*/ 141 w 471"/>
                      <a:gd name="T47" fmla="*/ 14 h 281"/>
                      <a:gd name="T48" fmla="*/ 155 w 471"/>
                      <a:gd name="T49" fmla="*/ 24 h 281"/>
                      <a:gd name="T50" fmla="*/ 167 w 471"/>
                      <a:gd name="T51" fmla="*/ 17 h 281"/>
                      <a:gd name="T52" fmla="*/ 173 w 471"/>
                      <a:gd name="T53" fmla="*/ 14 h 281"/>
                      <a:gd name="T54" fmla="*/ 195 w 471"/>
                      <a:gd name="T55" fmla="*/ 14 h 281"/>
                      <a:gd name="T56" fmla="*/ 211 w 471"/>
                      <a:gd name="T57" fmla="*/ 32 h 281"/>
                      <a:gd name="T58" fmla="*/ 231 w 471"/>
                      <a:gd name="T59" fmla="*/ 59 h 281"/>
                      <a:gd name="T60" fmla="*/ 245 w 471"/>
                      <a:gd name="T61" fmla="*/ 70 h 281"/>
                      <a:gd name="T62" fmla="*/ 257 w 471"/>
                      <a:gd name="T63" fmla="*/ 68 h 281"/>
                      <a:gd name="T64" fmla="*/ 270 w 471"/>
                      <a:gd name="T65" fmla="*/ 65 h 281"/>
                      <a:gd name="T66" fmla="*/ 290 w 471"/>
                      <a:gd name="T67" fmla="*/ 71 h 281"/>
                      <a:gd name="T68" fmla="*/ 300 w 471"/>
                      <a:gd name="T69" fmla="*/ 81 h 281"/>
                      <a:gd name="T70" fmla="*/ 308 w 471"/>
                      <a:gd name="T71" fmla="*/ 90 h 281"/>
                      <a:gd name="T72" fmla="*/ 318 w 471"/>
                      <a:gd name="T73" fmla="*/ 111 h 281"/>
                      <a:gd name="T74" fmla="*/ 322 w 471"/>
                      <a:gd name="T75" fmla="*/ 120 h 281"/>
                      <a:gd name="T76" fmla="*/ 324 w 471"/>
                      <a:gd name="T77" fmla="*/ 125 h 281"/>
                      <a:gd name="T78" fmla="*/ 310 w 471"/>
                      <a:gd name="T79" fmla="*/ 142 h 281"/>
                      <a:gd name="T80" fmla="*/ 322 w 471"/>
                      <a:gd name="T81" fmla="*/ 141 h 281"/>
                      <a:gd name="T82" fmla="*/ 342 w 471"/>
                      <a:gd name="T83" fmla="*/ 155 h 281"/>
                      <a:gd name="T84" fmla="*/ 364 w 471"/>
                      <a:gd name="T85" fmla="*/ 157 h 281"/>
                      <a:gd name="T86" fmla="*/ 380 w 471"/>
                      <a:gd name="T87" fmla="*/ 168 h 281"/>
                      <a:gd name="T88" fmla="*/ 382 w 471"/>
                      <a:gd name="T89" fmla="*/ 172 h 281"/>
                      <a:gd name="T90" fmla="*/ 382 w 471"/>
                      <a:gd name="T91" fmla="*/ 176 h 281"/>
                      <a:gd name="T92" fmla="*/ 394 w 471"/>
                      <a:gd name="T93" fmla="*/ 172 h 281"/>
                      <a:gd name="T94" fmla="*/ 400 w 471"/>
                      <a:gd name="T95" fmla="*/ 171 h 281"/>
                      <a:gd name="T96" fmla="*/ 439 w 471"/>
                      <a:gd name="T97" fmla="*/ 185 h 281"/>
                      <a:gd name="T98" fmla="*/ 447 w 471"/>
                      <a:gd name="T99" fmla="*/ 199 h 281"/>
                      <a:gd name="T100" fmla="*/ 465 w 471"/>
                      <a:gd name="T101" fmla="*/ 201 h 281"/>
                      <a:gd name="T102" fmla="*/ 471 w 471"/>
                      <a:gd name="T103" fmla="*/ 215 h 281"/>
                      <a:gd name="T104" fmla="*/ 451 w 471"/>
                      <a:gd name="T105" fmla="*/ 258 h 281"/>
                      <a:gd name="T106" fmla="*/ 435 w 471"/>
                      <a:gd name="T107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>
                      <a:gd name="T0" fmla="*/ 406 w 984"/>
                      <a:gd name="T1" fmla="*/ 6 h 844"/>
                      <a:gd name="T2" fmla="*/ 502 w 984"/>
                      <a:gd name="T3" fmla="*/ 34 h 844"/>
                      <a:gd name="T4" fmla="*/ 550 w 984"/>
                      <a:gd name="T5" fmla="*/ 38 h 844"/>
                      <a:gd name="T6" fmla="*/ 578 w 984"/>
                      <a:gd name="T7" fmla="*/ 130 h 844"/>
                      <a:gd name="T8" fmla="*/ 586 w 984"/>
                      <a:gd name="T9" fmla="*/ 90 h 844"/>
                      <a:gd name="T10" fmla="*/ 606 w 984"/>
                      <a:gd name="T11" fmla="*/ 70 h 844"/>
                      <a:gd name="T12" fmla="*/ 642 w 984"/>
                      <a:gd name="T13" fmla="*/ 126 h 844"/>
                      <a:gd name="T14" fmla="*/ 682 w 984"/>
                      <a:gd name="T15" fmla="*/ 98 h 844"/>
                      <a:gd name="T16" fmla="*/ 706 w 984"/>
                      <a:gd name="T17" fmla="*/ 86 h 844"/>
                      <a:gd name="T18" fmla="*/ 762 w 984"/>
                      <a:gd name="T19" fmla="*/ 2 h 844"/>
                      <a:gd name="T20" fmla="*/ 798 w 984"/>
                      <a:gd name="T21" fmla="*/ 70 h 844"/>
                      <a:gd name="T22" fmla="*/ 798 w 984"/>
                      <a:gd name="T23" fmla="*/ 130 h 844"/>
                      <a:gd name="T24" fmla="*/ 790 w 984"/>
                      <a:gd name="T25" fmla="*/ 158 h 844"/>
                      <a:gd name="T26" fmla="*/ 766 w 984"/>
                      <a:gd name="T27" fmla="*/ 162 h 844"/>
                      <a:gd name="T28" fmla="*/ 762 w 984"/>
                      <a:gd name="T29" fmla="*/ 186 h 844"/>
                      <a:gd name="T30" fmla="*/ 802 w 984"/>
                      <a:gd name="T31" fmla="*/ 226 h 844"/>
                      <a:gd name="T32" fmla="*/ 786 w 984"/>
                      <a:gd name="T33" fmla="*/ 322 h 844"/>
                      <a:gd name="T34" fmla="*/ 830 w 984"/>
                      <a:gd name="T35" fmla="*/ 414 h 844"/>
                      <a:gd name="T36" fmla="*/ 854 w 984"/>
                      <a:gd name="T37" fmla="*/ 450 h 844"/>
                      <a:gd name="T38" fmla="*/ 830 w 984"/>
                      <a:gd name="T39" fmla="*/ 450 h 844"/>
                      <a:gd name="T40" fmla="*/ 746 w 984"/>
                      <a:gd name="T41" fmla="*/ 378 h 844"/>
                      <a:gd name="T42" fmla="*/ 678 w 984"/>
                      <a:gd name="T43" fmla="*/ 402 h 844"/>
                      <a:gd name="T44" fmla="*/ 590 w 984"/>
                      <a:gd name="T45" fmla="*/ 442 h 844"/>
                      <a:gd name="T46" fmla="*/ 642 w 984"/>
                      <a:gd name="T47" fmla="*/ 578 h 844"/>
                      <a:gd name="T48" fmla="*/ 710 w 984"/>
                      <a:gd name="T49" fmla="*/ 610 h 844"/>
                      <a:gd name="T50" fmla="*/ 738 w 984"/>
                      <a:gd name="T51" fmla="*/ 550 h 844"/>
                      <a:gd name="T52" fmla="*/ 774 w 984"/>
                      <a:gd name="T53" fmla="*/ 570 h 844"/>
                      <a:gd name="T54" fmla="*/ 766 w 984"/>
                      <a:gd name="T55" fmla="*/ 630 h 844"/>
                      <a:gd name="T56" fmla="*/ 802 w 984"/>
                      <a:gd name="T57" fmla="*/ 670 h 844"/>
                      <a:gd name="T58" fmla="*/ 838 w 984"/>
                      <a:gd name="T59" fmla="*/ 658 h 844"/>
                      <a:gd name="T60" fmla="*/ 922 w 984"/>
                      <a:gd name="T61" fmla="*/ 806 h 844"/>
                      <a:gd name="T62" fmla="*/ 942 w 984"/>
                      <a:gd name="T63" fmla="*/ 826 h 844"/>
                      <a:gd name="T64" fmla="*/ 874 w 984"/>
                      <a:gd name="T65" fmla="*/ 810 h 844"/>
                      <a:gd name="T66" fmla="*/ 830 w 984"/>
                      <a:gd name="T67" fmla="*/ 758 h 844"/>
                      <a:gd name="T68" fmla="*/ 778 w 984"/>
                      <a:gd name="T69" fmla="*/ 710 h 844"/>
                      <a:gd name="T70" fmla="*/ 702 w 984"/>
                      <a:gd name="T71" fmla="*/ 662 h 844"/>
                      <a:gd name="T72" fmla="*/ 614 w 984"/>
                      <a:gd name="T73" fmla="*/ 646 h 844"/>
                      <a:gd name="T74" fmla="*/ 506 w 984"/>
                      <a:gd name="T75" fmla="*/ 594 h 844"/>
                      <a:gd name="T76" fmla="*/ 462 w 984"/>
                      <a:gd name="T77" fmla="*/ 506 h 844"/>
                      <a:gd name="T78" fmla="*/ 430 w 984"/>
                      <a:gd name="T79" fmla="*/ 462 h 844"/>
                      <a:gd name="T80" fmla="*/ 382 w 984"/>
                      <a:gd name="T81" fmla="*/ 430 h 844"/>
                      <a:gd name="T82" fmla="*/ 342 w 984"/>
                      <a:gd name="T83" fmla="*/ 370 h 844"/>
                      <a:gd name="T84" fmla="*/ 354 w 984"/>
                      <a:gd name="T85" fmla="*/ 414 h 844"/>
                      <a:gd name="T86" fmla="*/ 418 w 984"/>
                      <a:gd name="T87" fmla="*/ 494 h 844"/>
                      <a:gd name="T88" fmla="*/ 422 w 984"/>
                      <a:gd name="T89" fmla="*/ 526 h 844"/>
                      <a:gd name="T90" fmla="*/ 394 w 984"/>
                      <a:gd name="T91" fmla="*/ 498 h 844"/>
                      <a:gd name="T92" fmla="*/ 354 w 984"/>
                      <a:gd name="T93" fmla="*/ 466 h 844"/>
                      <a:gd name="T94" fmla="*/ 314 w 984"/>
                      <a:gd name="T95" fmla="*/ 402 h 844"/>
                      <a:gd name="T96" fmla="*/ 266 w 984"/>
                      <a:gd name="T97" fmla="*/ 346 h 844"/>
                      <a:gd name="T98" fmla="*/ 210 w 984"/>
                      <a:gd name="T99" fmla="*/ 314 h 844"/>
                      <a:gd name="T100" fmla="*/ 154 w 984"/>
                      <a:gd name="T101" fmla="*/ 238 h 844"/>
                      <a:gd name="T102" fmla="*/ 66 w 984"/>
                      <a:gd name="T103" fmla="*/ 66 h 844"/>
                      <a:gd name="T104" fmla="*/ 34 w 984"/>
                      <a:gd name="T105" fmla="*/ 38 h 844"/>
                      <a:gd name="T106" fmla="*/ 46 w 984"/>
                      <a:gd name="T107" fmla="*/ 22 h 844"/>
                      <a:gd name="T108" fmla="*/ 102 w 984"/>
                      <a:gd name="T109" fmla="*/ 70 h 8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>
                      <a:gd name="T0" fmla="*/ 6 w 36"/>
                      <a:gd name="T1" fmla="*/ 28 h 48"/>
                      <a:gd name="T2" fmla="*/ 10 w 36"/>
                      <a:gd name="T3" fmla="*/ 48 h 48"/>
                      <a:gd name="T4" fmla="*/ 6 w 36"/>
                      <a:gd name="T5" fmla="*/ 2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4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>
                      <a:gd name="T0" fmla="*/ 0 w 36"/>
                      <a:gd name="T1" fmla="*/ 5 h 37"/>
                      <a:gd name="T2" fmla="*/ 12 w 36"/>
                      <a:gd name="T3" fmla="*/ 1 h 37"/>
                      <a:gd name="T4" fmla="*/ 36 w 36"/>
                      <a:gd name="T5" fmla="*/ 17 h 37"/>
                      <a:gd name="T6" fmla="*/ 8 w 36"/>
                      <a:gd name="T7" fmla="*/ 17 h 37"/>
                      <a:gd name="T8" fmla="*/ 0 w 36"/>
                      <a:gd name="T9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>
                      <a:gd name="T0" fmla="*/ 0 w 170"/>
                      <a:gd name="T1" fmla="*/ 49 h 96"/>
                      <a:gd name="T2" fmla="*/ 28 w 170"/>
                      <a:gd name="T3" fmla="*/ 25 h 96"/>
                      <a:gd name="T4" fmla="*/ 56 w 170"/>
                      <a:gd name="T5" fmla="*/ 21 h 96"/>
                      <a:gd name="T6" fmla="*/ 80 w 170"/>
                      <a:gd name="T7" fmla="*/ 9 h 96"/>
                      <a:gd name="T8" fmla="*/ 64 w 170"/>
                      <a:gd name="T9" fmla="*/ 25 h 96"/>
                      <a:gd name="T10" fmla="*/ 124 w 170"/>
                      <a:gd name="T11" fmla="*/ 49 h 96"/>
                      <a:gd name="T12" fmla="*/ 160 w 170"/>
                      <a:gd name="T13" fmla="*/ 65 h 96"/>
                      <a:gd name="T14" fmla="*/ 116 w 170"/>
                      <a:gd name="T15" fmla="*/ 77 h 96"/>
                      <a:gd name="T16" fmla="*/ 88 w 170"/>
                      <a:gd name="T17" fmla="*/ 57 h 96"/>
                      <a:gd name="T18" fmla="*/ 76 w 170"/>
                      <a:gd name="T19" fmla="*/ 53 h 96"/>
                      <a:gd name="T20" fmla="*/ 24 w 170"/>
                      <a:gd name="T21" fmla="*/ 41 h 96"/>
                      <a:gd name="T22" fmla="*/ 0 w 170"/>
                      <a:gd name="T23" fmla="*/ 49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>
                      <a:gd name="T0" fmla="*/ 0 w 138"/>
                      <a:gd name="T1" fmla="*/ 0 h 44"/>
                      <a:gd name="T2" fmla="*/ 52 w 138"/>
                      <a:gd name="T3" fmla="*/ 4 h 44"/>
                      <a:gd name="T4" fmla="*/ 88 w 138"/>
                      <a:gd name="T5" fmla="*/ 24 h 44"/>
                      <a:gd name="T6" fmla="*/ 112 w 138"/>
                      <a:gd name="T7" fmla="*/ 20 h 44"/>
                      <a:gd name="T8" fmla="*/ 108 w 138"/>
                      <a:gd name="T9" fmla="*/ 44 h 44"/>
                      <a:gd name="T10" fmla="*/ 64 w 138"/>
                      <a:gd name="T11" fmla="*/ 40 h 44"/>
                      <a:gd name="T12" fmla="*/ 0 w 138"/>
                      <a:gd name="T13" fmla="*/ 36 h 44"/>
                      <a:gd name="T14" fmla="*/ 28 w 138"/>
                      <a:gd name="T15" fmla="*/ 20 h 44"/>
                      <a:gd name="T16" fmla="*/ 0 w 138"/>
                      <a:gd name="T17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7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>
                      <a:gd name="T0" fmla="*/ 17 w 57"/>
                      <a:gd name="T1" fmla="*/ 25 h 42"/>
                      <a:gd name="T2" fmla="*/ 37 w 57"/>
                      <a:gd name="T3" fmla="*/ 13 h 42"/>
                      <a:gd name="T4" fmla="*/ 17 w 57"/>
                      <a:gd name="T5" fmla="*/ 25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>
                      <a:gd name="T0" fmla="*/ 19 w 39"/>
                      <a:gd name="T1" fmla="*/ 32 h 52"/>
                      <a:gd name="T2" fmla="*/ 19 w 39"/>
                      <a:gd name="T3" fmla="*/ 0 h 52"/>
                      <a:gd name="T4" fmla="*/ 19 w 39"/>
                      <a:gd name="T5" fmla="*/ 3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>
                      <a:gd name="T0" fmla="*/ 4 w 44"/>
                      <a:gd name="T1" fmla="*/ 9 h 80"/>
                      <a:gd name="T2" fmla="*/ 20 w 44"/>
                      <a:gd name="T3" fmla="*/ 33 h 80"/>
                      <a:gd name="T4" fmla="*/ 24 w 44"/>
                      <a:gd name="T5" fmla="*/ 49 h 80"/>
                      <a:gd name="T6" fmla="*/ 36 w 44"/>
                      <a:gd name="T7" fmla="*/ 53 h 80"/>
                      <a:gd name="T8" fmla="*/ 24 w 44"/>
                      <a:gd name="T9" fmla="*/ 73 h 80"/>
                      <a:gd name="T10" fmla="*/ 0 w 44"/>
                      <a:gd name="T11" fmla="*/ 21 h 80"/>
                      <a:gd name="T12" fmla="*/ 4 w 44"/>
                      <a:gd name="T13" fmla="*/ 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0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>
                      <a:gd name="T0" fmla="*/ 220 w 323"/>
                      <a:gd name="T1" fmla="*/ 1 h 64"/>
                      <a:gd name="T2" fmla="*/ 231 w 323"/>
                      <a:gd name="T3" fmla="*/ 8 h 64"/>
                      <a:gd name="T4" fmla="*/ 235 w 323"/>
                      <a:gd name="T5" fmla="*/ 0 h 64"/>
                      <a:gd name="T6" fmla="*/ 265 w 323"/>
                      <a:gd name="T7" fmla="*/ 0 h 64"/>
                      <a:gd name="T8" fmla="*/ 287 w 323"/>
                      <a:gd name="T9" fmla="*/ 17 h 64"/>
                      <a:gd name="T10" fmla="*/ 319 w 323"/>
                      <a:gd name="T11" fmla="*/ 10 h 64"/>
                      <a:gd name="T12" fmla="*/ 314 w 323"/>
                      <a:gd name="T13" fmla="*/ 29 h 64"/>
                      <a:gd name="T14" fmla="*/ 298 w 323"/>
                      <a:gd name="T15" fmla="*/ 46 h 64"/>
                      <a:gd name="T16" fmla="*/ 295 w 323"/>
                      <a:gd name="T17" fmla="*/ 29 h 64"/>
                      <a:gd name="T18" fmla="*/ 287 w 323"/>
                      <a:gd name="T19" fmla="*/ 31 h 64"/>
                      <a:gd name="T20" fmla="*/ 279 w 323"/>
                      <a:gd name="T21" fmla="*/ 29 h 64"/>
                      <a:gd name="T22" fmla="*/ 263 w 323"/>
                      <a:gd name="T23" fmla="*/ 21 h 64"/>
                      <a:gd name="T24" fmla="*/ 228 w 323"/>
                      <a:gd name="T25" fmla="*/ 38 h 64"/>
                      <a:gd name="T26" fmla="*/ 201 w 323"/>
                      <a:gd name="T27" fmla="*/ 44 h 64"/>
                      <a:gd name="T28" fmla="*/ 212 w 323"/>
                      <a:gd name="T29" fmla="*/ 57 h 64"/>
                      <a:gd name="T30" fmla="*/ 188 w 323"/>
                      <a:gd name="T31" fmla="*/ 63 h 64"/>
                      <a:gd name="T32" fmla="*/ 169 w 323"/>
                      <a:gd name="T33" fmla="*/ 61 h 64"/>
                      <a:gd name="T34" fmla="*/ 177 w 323"/>
                      <a:gd name="T35" fmla="*/ 57 h 64"/>
                      <a:gd name="T36" fmla="*/ 171 w 323"/>
                      <a:gd name="T37" fmla="*/ 40 h 64"/>
                      <a:gd name="T38" fmla="*/ 169 w 323"/>
                      <a:gd name="T39" fmla="*/ 31 h 64"/>
                      <a:gd name="T40" fmla="*/ 158 w 323"/>
                      <a:gd name="T41" fmla="*/ 23 h 64"/>
                      <a:gd name="T42" fmla="*/ 142 w 323"/>
                      <a:gd name="T43" fmla="*/ 27 h 64"/>
                      <a:gd name="T44" fmla="*/ 134 w 323"/>
                      <a:gd name="T45" fmla="*/ 27 h 64"/>
                      <a:gd name="T46" fmla="*/ 123 w 323"/>
                      <a:gd name="T47" fmla="*/ 25 h 64"/>
                      <a:gd name="T48" fmla="*/ 83 w 323"/>
                      <a:gd name="T49" fmla="*/ 2 h 64"/>
                      <a:gd name="T50" fmla="*/ 59 w 323"/>
                      <a:gd name="T51" fmla="*/ 14 h 64"/>
                      <a:gd name="T52" fmla="*/ 1 w 323"/>
                      <a:gd name="T53" fmla="*/ 0 h 64"/>
                      <a:gd name="T54" fmla="*/ 220 w 323"/>
                      <a:gd name="T55" fmla="*/ 1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>
                      <a:gd name="T0" fmla="*/ 105 w 300"/>
                      <a:gd name="T1" fmla="*/ 31 h 31"/>
                      <a:gd name="T2" fmla="*/ 30 w 300"/>
                      <a:gd name="T3" fmla="*/ 1 h 31"/>
                      <a:gd name="T4" fmla="*/ 285 w 300"/>
                      <a:gd name="T5" fmla="*/ 0 h 31"/>
                      <a:gd name="T6" fmla="*/ 296 w 300"/>
                      <a:gd name="T7" fmla="*/ 14 h 31"/>
                      <a:gd name="T8" fmla="*/ 264 w 300"/>
                      <a:gd name="T9" fmla="*/ 16 h 31"/>
                      <a:gd name="T10" fmla="*/ 105 w 300"/>
                      <a:gd name="T11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3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>
                      <a:gd name="T0" fmla="*/ 73 w 436"/>
                      <a:gd name="T1" fmla="*/ 1 h 152"/>
                      <a:gd name="T2" fmla="*/ 436 w 436"/>
                      <a:gd name="T3" fmla="*/ 0 h 152"/>
                      <a:gd name="T4" fmla="*/ 416 w 436"/>
                      <a:gd name="T5" fmla="*/ 54 h 152"/>
                      <a:gd name="T6" fmla="*/ 397 w 436"/>
                      <a:gd name="T7" fmla="*/ 68 h 152"/>
                      <a:gd name="T8" fmla="*/ 392 w 436"/>
                      <a:gd name="T9" fmla="*/ 70 h 152"/>
                      <a:gd name="T10" fmla="*/ 375 w 436"/>
                      <a:gd name="T11" fmla="*/ 73 h 152"/>
                      <a:gd name="T12" fmla="*/ 361 w 436"/>
                      <a:gd name="T13" fmla="*/ 88 h 152"/>
                      <a:gd name="T14" fmla="*/ 362 w 436"/>
                      <a:gd name="T15" fmla="*/ 99 h 152"/>
                      <a:gd name="T16" fmla="*/ 364 w 436"/>
                      <a:gd name="T17" fmla="*/ 107 h 152"/>
                      <a:gd name="T18" fmla="*/ 366 w 436"/>
                      <a:gd name="T19" fmla="*/ 113 h 152"/>
                      <a:gd name="T20" fmla="*/ 362 w 436"/>
                      <a:gd name="T21" fmla="*/ 122 h 152"/>
                      <a:gd name="T22" fmla="*/ 351 w 436"/>
                      <a:gd name="T23" fmla="*/ 120 h 152"/>
                      <a:gd name="T24" fmla="*/ 342 w 436"/>
                      <a:gd name="T25" fmla="*/ 129 h 152"/>
                      <a:gd name="T26" fmla="*/ 347 w 436"/>
                      <a:gd name="T27" fmla="*/ 105 h 152"/>
                      <a:gd name="T28" fmla="*/ 338 w 436"/>
                      <a:gd name="T29" fmla="*/ 100 h 152"/>
                      <a:gd name="T30" fmla="*/ 344 w 436"/>
                      <a:gd name="T31" fmla="*/ 93 h 152"/>
                      <a:gd name="T32" fmla="*/ 342 w 436"/>
                      <a:gd name="T33" fmla="*/ 89 h 152"/>
                      <a:gd name="T34" fmla="*/ 320 w 436"/>
                      <a:gd name="T35" fmla="*/ 94 h 152"/>
                      <a:gd name="T36" fmla="*/ 317 w 436"/>
                      <a:gd name="T37" fmla="*/ 85 h 152"/>
                      <a:gd name="T38" fmla="*/ 297 w 436"/>
                      <a:gd name="T39" fmla="*/ 94 h 152"/>
                      <a:gd name="T40" fmla="*/ 320 w 436"/>
                      <a:gd name="T41" fmla="*/ 103 h 152"/>
                      <a:gd name="T42" fmla="*/ 305 w 436"/>
                      <a:gd name="T43" fmla="*/ 117 h 152"/>
                      <a:gd name="T44" fmla="*/ 311 w 436"/>
                      <a:gd name="T45" fmla="*/ 126 h 152"/>
                      <a:gd name="T46" fmla="*/ 315 w 436"/>
                      <a:gd name="T47" fmla="*/ 138 h 152"/>
                      <a:gd name="T48" fmla="*/ 309 w 436"/>
                      <a:gd name="T49" fmla="*/ 139 h 152"/>
                      <a:gd name="T50" fmla="*/ 314 w 436"/>
                      <a:gd name="T51" fmla="*/ 144 h 152"/>
                      <a:gd name="T52" fmla="*/ 307 w 436"/>
                      <a:gd name="T53" fmla="*/ 152 h 152"/>
                      <a:gd name="T54" fmla="*/ 0 w 436"/>
                      <a:gd name="T55" fmla="*/ 149 h 152"/>
                      <a:gd name="T56" fmla="*/ 73 w 436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6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9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2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5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8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1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64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7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0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3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6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7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8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1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4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>
                      <a:gd name="T0" fmla="*/ 73 w 438"/>
                      <a:gd name="T1" fmla="*/ 1 h 152"/>
                      <a:gd name="T2" fmla="*/ 438 w 438"/>
                      <a:gd name="T3" fmla="*/ 0 h 152"/>
                      <a:gd name="T4" fmla="*/ 416 w 438"/>
                      <a:gd name="T5" fmla="*/ 54 h 152"/>
                      <a:gd name="T6" fmla="*/ 397 w 438"/>
                      <a:gd name="T7" fmla="*/ 68 h 152"/>
                      <a:gd name="T8" fmla="*/ 392 w 438"/>
                      <a:gd name="T9" fmla="*/ 70 h 152"/>
                      <a:gd name="T10" fmla="*/ 375 w 438"/>
                      <a:gd name="T11" fmla="*/ 73 h 152"/>
                      <a:gd name="T12" fmla="*/ 361 w 438"/>
                      <a:gd name="T13" fmla="*/ 88 h 152"/>
                      <a:gd name="T14" fmla="*/ 362 w 438"/>
                      <a:gd name="T15" fmla="*/ 99 h 152"/>
                      <a:gd name="T16" fmla="*/ 364 w 438"/>
                      <a:gd name="T17" fmla="*/ 107 h 152"/>
                      <a:gd name="T18" fmla="*/ 366 w 438"/>
                      <a:gd name="T19" fmla="*/ 113 h 152"/>
                      <a:gd name="T20" fmla="*/ 362 w 438"/>
                      <a:gd name="T21" fmla="*/ 122 h 152"/>
                      <a:gd name="T22" fmla="*/ 351 w 438"/>
                      <a:gd name="T23" fmla="*/ 120 h 152"/>
                      <a:gd name="T24" fmla="*/ 342 w 438"/>
                      <a:gd name="T25" fmla="*/ 129 h 152"/>
                      <a:gd name="T26" fmla="*/ 347 w 438"/>
                      <a:gd name="T27" fmla="*/ 105 h 152"/>
                      <a:gd name="T28" fmla="*/ 338 w 438"/>
                      <a:gd name="T29" fmla="*/ 100 h 152"/>
                      <a:gd name="T30" fmla="*/ 344 w 438"/>
                      <a:gd name="T31" fmla="*/ 93 h 152"/>
                      <a:gd name="T32" fmla="*/ 342 w 438"/>
                      <a:gd name="T33" fmla="*/ 89 h 152"/>
                      <a:gd name="T34" fmla="*/ 320 w 438"/>
                      <a:gd name="T35" fmla="*/ 94 h 152"/>
                      <a:gd name="T36" fmla="*/ 317 w 438"/>
                      <a:gd name="T37" fmla="*/ 85 h 152"/>
                      <a:gd name="T38" fmla="*/ 297 w 438"/>
                      <a:gd name="T39" fmla="*/ 94 h 152"/>
                      <a:gd name="T40" fmla="*/ 320 w 438"/>
                      <a:gd name="T41" fmla="*/ 103 h 152"/>
                      <a:gd name="T42" fmla="*/ 305 w 438"/>
                      <a:gd name="T43" fmla="*/ 117 h 152"/>
                      <a:gd name="T44" fmla="*/ 311 w 438"/>
                      <a:gd name="T45" fmla="*/ 126 h 152"/>
                      <a:gd name="T46" fmla="*/ 315 w 438"/>
                      <a:gd name="T47" fmla="*/ 138 h 152"/>
                      <a:gd name="T48" fmla="*/ 309 w 438"/>
                      <a:gd name="T49" fmla="*/ 139 h 152"/>
                      <a:gd name="T50" fmla="*/ 314 w 438"/>
                      <a:gd name="T51" fmla="*/ 144 h 152"/>
                      <a:gd name="T52" fmla="*/ 307 w 438"/>
                      <a:gd name="T53" fmla="*/ 152 h 152"/>
                      <a:gd name="T54" fmla="*/ 0 w 438"/>
                      <a:gd name="T55" fmla="*/ 149 h 152"/>
                      <a:gd name="T56" fmla="*/ 73 w 438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7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0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3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6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9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2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5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207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4208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9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0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1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2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3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4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5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6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7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8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0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1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2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3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4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5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6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7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8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9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4230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1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2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3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4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5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6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7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8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9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0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1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2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3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4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5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6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7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8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9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0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1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2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3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4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255" name="Picture 159" descr="earth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B49549-B2EF-42A0-A1A7-F951238E8B13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4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-152400"/>
            <a:ext cx="8534400" cy="1371600"/>
          </a:xfrm>
        </p:spPr>
        <p:txBody>
          <a:bodyPr/>
          <a:lstStyle/>
          <a:p>
            <a:r>
              <a:rPr lang="es-ES_tradnl" altLang="en-US" sz="4000" dirty="0"/>
              <a:t>Me llamo ______________     clase </a:t>
            </a:r>
            <a:r>
              <a:rPr lang="es-ES_tradnl" altLang="en-US" sz="4000" dirty="0" smtClean="0"/>
              <a:t>601</a:t>
            </a:r>
            <a:r>
              <a:rPr lang="es-ES_tradnl" altLang="en-US" sz="4000" dirty="0"/>
              <a:t/>
            </a:r>
            <a:br>
              <a:rPr lang="es-ES_tradnl" altLang="en-US" sz="4000" dirty="0"/>
            </a:br>
            <a:r>
              <a:rPr lang="es-ES_tradnl" altLang="en-US" sz="4000" dirty="0"/>
              <a:t>La fecha es el </a:t>
            </a:r>
            <a:r>
              <a:rPr lang="es-ES_tradnl" altLang="en-US" sz="4000" dirty="0" smtClean="0"/>
              <a:t>17 de enero </a:t>
            </a:r>
            <a:r>
              <a:rPr lang="es-ES_tradnl" altLang="en-US" sz="4000" dirty="0"/>
              <a:t>del </a:t>
            </a:r>
            <a:r>
              <a:rPr lang="es-ES_tradnl" altLang="en-US" sz="4000" dirty="0" smtClean="0"/>
              <a:t>2018</a:t>
            </a:r>
            <a:endParaRPr lang="es-ES_tradnl" alt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83820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45:</a:t>
            </a:r>
            <a:r>
              <a:rPr lang="es-ES_tradnl" altLang="en-US" dirty="0" smtClean="0">
                <a:solidFill>
                  <a:schemeClr val="tx2"/>
                </a:solidFill>
              </a:rPr>
              <a:t>  </a:t>
            </a:r>
            <a:r>
              <a:rPr lang="es-ES_tradnl" altLang="en-US" dirty="0"/>
              <a:t>¿Cuáles son los Adjetivos Posesivos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Spanish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possessive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adjectives</a:t>
            </a:r>
            <a:endParaRPr lang="es-ES_tradnl" altLang="en-US" sz="2800" i="1" dirty="0">
              <a:solidFill>
                <a:srgbClr val="7030A0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47800" y="2438400"/>
            <a:ext cx="80010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0000"/>
                </a:solidFill>
                <a:latin typeface="Tahoma" pitchFamily="34" charset="0"/>
              </a:rPr>
              <a:t>Actividad Inicial</a:t>
            </a:r>
            <a:r>
              <a:rPr lang="es-ES_tradnl" altLang="en-US" sz="2800" b="1" dirty="0" smtClean="0">
                <a:solidFill>
                  <a:srgbClr val="FF0000"/>
                </a:solidFill>
                <a:latin typeface="Tahoma" pitchFamily="34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70C0"/>
                </a:solidFill>
              </a:rPr>
              <a:t>TOMAR </a:t>
            </a:r>
            <a:r>
              <a:rPr lang="en-US" sz="2800" b="1" u="sng">
                <a:solidFill>
                  <a:srgbClr val="0070C0"/>
                </a:solidFill>
              </a:rPr>
              <a:t>Quiz </a:t>
            </a:r>
            <a:r>
              <a:rPr lang="en-US" sz="2800" b="1" u="sng" smtClean="0">
                <a:solidFill>
                  <a:srgbClr val="0070C0"/>
                </a:solidFill>
              </a:rPr>
              <a:t>3: </a:t>
            </a:r>
            <a:r>
              <a:rPr lang="en-US" sz="2800" b="1" u="sng" dirty="0" err="1">
                <a:solidFill>
                  <a:srgbClr val="0070C0"/>
                </a:solidFill>
              </a:rPr>
              <a:t>Capitulo</a:t>
            </a:r>
            <a:r>
              <a:rPr lang="en-US" sz="2800" b="1" u="sng" dirty="0">
                <a:solidFill>
                  <a:srgbClr val="0070C0"/>
                </a:solidFill>
              </a:rPr>
              <a:t> </a:t>
            </a:r>
            <a:r>
              <a:rPr lang="en-US" sz="2800" b="1" u="sng" dirty="0" smtClean="0">
                <a:solidFill>
                  <a:srgbClr val="0070C0"/>
                </a:solidFill>
              </a:rPr>
              <a:t>2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sz="28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s-ES_tradnl" altLang="en-US" sz="2800" dirty="0" smtClean="0">
                <a:latin typeface="Tahoma" pitchFamily="34" charset="0"/>
              </a:rPr>
              <a:t>Copia y completa con TENER</a:t>
            </a:r>
            <a:endParaRPr lang="es-ES_tradnl" altLang="en-US" sz="2800" b="1" dirty="0">
              <a:solidFill>
                <a:srgbClr val="FF0000"/>
              </a:solidFill>
              <a:latin typeface="Tahoma" pitchFamily="34" charset="0"/>
            </a:endParaRPr>
          </a:p>
          <a:p>
            <a:pPr marL="514350" indent="-514350">
              <a:buAutoNum type="arabicPeriod"/>
            </a:pPr>
            <a:r>
              <a:rPr lang="en-US" altLang="en-US" sz="2800" dirty="0" smtClean="0">
                <a:latin typeface="Tahoma" pitchFamily="34" charset="0"/>
              </a:rPr>
              <a:t>Estella __________ </a:t>
            </a:r>
            <a:r>
              <a:rPr lang="en-US" altLang="en-US" sz="2800" dirty="0" err="1" smtClean="0">
                <a:latin typeface="Tahoma" pitchFamily="34" charset="0"/>
              </a:rPr>
              <a:t>una</a:t>
            </a:r>
            <a:r>
              <a:rPr lang="en-US" altLang="en-US" sz="2800" dirty="0" smtClean="0">
                <a:latin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</a:rPr>
              <a:t>mascota</a:t>
            </a:r>
            <a:r>
              <a:rPr lang="en-US" altLang="en-US" sz="2800" dirty="0" smtClean="0">
                <a:latin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2. Valeria y Mateo 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buenas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notas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3. Ivan y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________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muchos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lapices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4.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Tú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no ________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mucha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tarea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hoy.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5.Andres ________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mochila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grande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marL="0" indent="0"/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6.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Yo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_______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una</a:t>
            </a:r>
            <a:r>
              <a:rPr lang="en-US" alt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 smtClean="0">
                <a:latin typeface="Tahoma" pitchFamily="34" charset="0"/>
                <a:cs typeface="Tahoma" pitchFamily="34" charset="0"/>
              </a:rPr>
              <a:t>clase</a:t>
            </a:r>
            <a:r>
              <a:rPr lang="en-US" altLang="en-US" sz="28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altLang="en-US" sz="2800" dirty="0" err="1">
                <a:latin typeface="Tahoma" pitchFamily="34" charset="0"/>
                <a:cs typeface="Tahoma" pitchFamily="34" charset="0"/>
              </a:rPr>
              <a:t>buena</a:t>
            </a:r>
            <a:r>
              <a:rPr lang="en-US" altLang="en-US" sz="2800" dirty="0">
                <a:latin typeface="Tahoma" pitchFamily="34" charset="0"/>
                <a:cs typeface="Tahoma" pitchFamily="34" charset="0"/>
              </a:rPr>
              <a:t>.</a:t>
            </a:r>
            <a:endParaRPr lang="en-US" altLang="en-US" sz="36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44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5486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 smtClean="0">
                <a:solidFill>
                  <a:srgbClr val="00B050"/>
                </a:solidFill>
              </a:rPr>
              <a:t>ROMPECABEZAS </a:t>
            </a:r>
            <a:r>
              <a:rPr lang="es-ES_tradnl" altLang="en-US" i="1" dirty="0" smtClean="0">
                <a:solidFill>
                  <a:srgbClr val="00B050"/>
                </a:solidFill>
              </a:rPr>
              <a:t>(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puzzle</a:t>
            </a:r>
            <a:r>
              <a:rPr lang="es-ES_tradnl" altLang="en-US" i="1" dirty="0" smtClean="0">
                <a:solidFill>
                  <a:srgbClr val="00B050"/>
                </a:solidFill>
              </a:rPr>
              <a:t>) 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i="1" dirty="0" smtClean="0">
                <a:solidFill>
                  <a:srgbClr val="00B050"/>
                </a:solidFill>
              </a:rPr>
              <a:t>		</a:t>
            </a:r>
            <a:r>
              <a:rPr lang="es-ES_tradnl" altLang="en-US" b="1" dirty="0" smtClean="0">
                <a:solidFill>
                  <a:schemeClr val="hlink"/>
                </a:solidFill>
              </a:rPr>
              <a:t>¿</a:t>
            </a:r>
            <a:r>
              <a:rPr lang="es-ES_tradnl" altLang="en-US" b="1" dirty="0">
                <a:solidFill>
                  <a:schemeClr val="hlink"/>
                </a:solidFill>
              </a:rPr>
              <a:t>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_________________________________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39013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3600" dirty="0" smtClean="0">
                <a:solidFill>
                  <a:srgbClr val="FF0000"/>
                </a:solidFill>
              </a:rPr>
              <a:t> del </a:t>
            </a:r>
            <a:r>
              <a:rPr lang="en-US" alt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600" dirty="0" smtClean="0">
                <a:solidFill>
                  <a:srgbClr val="FF0000"/>
                </a:solidFill>
              </a:rPr>
              <a:t> 44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91600" cy="5486400"/>
          </a:xfrm>
        </p:spPr>
        <p:txBody>
          <a:bodyPr/>
          <a:lstStyle/>
          <a:p>
            <a:r>
              <a:rPr lang="es-ES_tradnl" altLang="en-US" u="sng" dirty="0" smtClean="0"/>
              <a:t>Ej. 8</a:t>
            </a:r>
            <a:r>
              <a:rPr lang="es-ES_tradnl" altLang="en-US" dirty="0" smtClean="0"/>
              <a:t> p. 69</a:t>
            </a:r>
            <a:endParaRPr lang="es-ES_tradnl" altLang="en-US" u="sng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480578"/>
              </p:ext>
            </p:extLst>
          </p:nvPr>
        </p:nvGraphicFramePr>
        <p:xfrm>
          <a:off x="228600" y="1854518"/>
          <a:ext cx="88392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4546282"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3. Yo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4. Daniela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5. La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6. El jardín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7. Mis primos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8. Mi tía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7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(Singular)</a:t>
            </a:r>
            <a:endParaRPr lang="es-ES_tradnl" altLang="en-US" sz="3600" b="1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1600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800"/>
              <a:t>A possessive adjective tells who owns or possess something—</a:t>
            </a:r>
            <a:r>
              <a:rPr lang="en-US" altLang="en-US" sz="2800" u="sng"/>
              <a:t>MY</a:t>
            </a:r>
            <a:r>
              <a:rPr lang="en-US" altLang="en-US" sz="2800"/>
              <a:t> book and </a:t>
            </a:r>
            <a:r>
              <a:rPr lang="en-US" altLang="en-US" sz="2800" u="sng"/>
              <a:t>YOUR</a:t>
            </a:r>
            <a:r>
              <a:rPr lang="en-US" altLang="en-US" sz="2800"/>
              <a:t> pencil.  The “Adjetivos posesivos” in Spanish are:</a:t>
            </a:r>
            <a:endParaRPr lang="en-US" altLang="en-US" sz="2800" noProof="1"/>
          </a:p>
        </p:txBody>
      </p:sp>
      <p:pic>
        <p:nvPicPr>
          <p:cNvPr id="6159" name="Picture 15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1981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90800"/>
            <a:ext cx="2590800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468813"/>
            <a:ext cx="29718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990600" y="42672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</a:t>
            </a:r>
            <a:endParaRPr lang="en-US" altLang="en-US" sz="2400" noProof="1"/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914400" y="6324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/>
              <a:t>Your</a:t>
            </a:r>
            <a:endParaRPr lang="en-US" altLang="en-US" sz="2400" noProof="1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962400" y="43434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His her your (pol.)</a:t>
            </a:r>
            <a:endParaRPr lang="en-US" altLang="en-US" sz="2400" noProof="1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4953000" y="62484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</a:t>
            </a:r>
            <a:endParaRPr lang="en-US" altLang="en-US" sz="2400" noProof="1"/>
          </a:p>
        </p:txBody>
      </p:sp>
    </p:spTree>
    <p:extLst>
      <p:ext uri="{BB962C8B-B14F-4D97-AF65-F5344CB8AC3E}">
        <p14:creationId xmlns:p14="http://schemas.microsoft.com/office/powerpoint/2010/main" val="376032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7" grpId="0"/>
      <p:bldP spid="6169" grpId="0"/>
      <p:bldP spid="6170" grpId="0"/>
      <p:bldP spid="6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9600" y="586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/>
              <a:t>Your (pl.)</a:t>
            </a:r>
            <a:endParaRPr lang="en-US" altLang="en-US" sz="2400" noProof="1"/>
          </a:p>
        </p:txBody>
      </p:sp>
      <p:pic>
        <p:nvPicPr>
          <p:cNvPr id="11275" name="Picture 11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3276600" cy="238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90600"/>
            <a:ext cx="3124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41713"/>
            <a:ext cx="3429000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762000" y="3048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My (pl.)</a:t>
            </a:r>
            <a:endParaRPr lang="en-US" altLang="en-US" sz="2400" noProof="1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191000" y="3048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Their , Your (pl.)</a:t>
            </a:r>
            <a:endParaRPr lang="en-US" altLang="en-US" sz="2400" noProof="1"/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4724400" y="5791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Our (pl.)</a:t>
            </a:r>
            <a:endParaRPr lang="en-US" altLang="en-US" sz="2400" noProof="1"/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>
          <a:xfrm>
            <a:off x="1312863" y="0"/>
            <a:ext cx="7373937" cy="1143000"/>
          </a:xfrm>
          <a:noFill/>
          <a:ln/>
        </p:spPr>
        <p:txBody>
          <a:bodyPr/>
          <a:lstStyle/>
          <a:p>
            <a:r>
              <a:rPr lang="es-ES_tradnl" altLang="en-US" sz="3600" b="1">
                <a:solidFill>
                  <a:srgbClr val="FF0000"/>
                </a:solidFill>
              </a:rPr>
              <a:t>Los Adjetivos Posesivos </a:t>
            </a:r>
            <a:r>
              <a:rPr lang="es-ES_tradnl" altLang="en-US" sz="3600">
                <a:solidFill>
                  <a:srgbClr val="FF0000"/>
                </a:solidFill>
              </a:rPr>
              <a:t>(plural)</a:t>
            </a:r>
          </a:p>
        </p:txBody>
      </p:sp>
    </p:spTree>
    <p:extLst>
      <p:ext uri="{BB962C8B-B14F-4D97-AF65-F5344CB8AC3E}">
        <p14:creationId xmlns:p14="http://schemas.microsoft.com/office/powerpoint/2010/main" val="294436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84" grpId="0"/>
      <p:bldP spid="11285" grpId="0"/>
      <p:bldP spid="112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Por Ejemplo: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7772400" cy="5334000"/>
          </a:xfrm>
        </p:spPr>
        <p:txBody>
          <a:bodyPr/>
          <a:lstStyle/>
          <a:p>
            <a:r>
              <a:rPr lang="en-US" altLang="en-US" u="sng" dirty="0" err="1" smtClean="0">
                <a:solidFill>
                  <a:srgbClr val="0000FF"/>
                </a:solidFill>
              </a:rPr>
              <a:t>Mi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dirty="0" err="1" smtClean="0"/>
              <a:t>gato</a:t>
            </a:r>
            <a:r>
              <a:rPr lang="en-US" altLang="en-US" dirty="0" smtClean="0"/>
              <a:t> </a:t>
            </a:r>
            <a:r>
              <a:rPr lang="en-US" altLang="en-US" dirty="0" err="1"/>
              <a:t>feo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u="sng" dirty="0" err="1">
                <a:solidFill>
                  <a:srgbClr val="0000FF"/>
                </a:solidFill>
              </a:rPr>
              <a:t>Mis</a:t>
            </a:r>
            <a:r>
              <a:rPr lang="en-US" altLang="en-US" dirty="0"/>
              <a:t> </a:t>
            </a:r>
            <a:r>
              <a:rPr lang="en-US" altLang="en-US" dirty="0" err="1"/>
              <a:t>gatos</a:t>
            </a:r>
            <a:r>
              <a:rPr lang="en-US" altLang="en-US" dirty="0"/>
              <a:t> </a:t>
            </a:r>
            <a:r>
              <a:rPr lang="en-US" altLang="en-US" dirty="0" err="1"/>
              <a:t>feos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u="sng" dirty="0" err="1">
                <a:solidFill>
                  <a:srgbClr val="0000FF"/>
                </a:solidFill>
              </a:rPr>
              <a:t>Tu</a:t>
            </a:r>
            <a:r>
              <a:rPr lang="en-US" altLang="en-US" dirty="0"/>
              <a:t> casa</a:t>
            </a:r>
          </a:p>
          <a:p>
            <a:endParaRPr lang="en-US" altLang="en-US" dirty="0"/>
          </a:p>
          <a:p>
            <a:r>
              <a:rPr lang="en-US" altLang="en-US" u="sng" dirty="0">
                <a:solidFill>
                  <a:srgbClr val="0000FF"/>
                </a:solidFill>
              </a:rPr>
              <a:t>Tus</a:t>
            </a:r>
            <a:r>
              <a:rPr lang="en-US" altLang="en-US" dirty="0"/>
              <a:t> casas</a:t>
            </a:r>
            <a:endParaRPr lang="en-US" altLang="en-US" u="sng" dirty="0"/>
          </a:p>
        </p:txBody>
      </p:sp>
      <p:pic>
        <p:nvPicPr>
          <p:cNvPr id="13318" name="Picture 6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029200"/>
            <a:ext cx="1530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32363"/>
            <a:ext cx="2438400" cy="17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you-singul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05200"/>
            <a:ext cx="2438400" cy="17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3" name="Picture 21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098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4" name="Picture 22" descr="i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14400"/>
            <a:ext cx="1676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23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58863"/>
            <a:ext cx="1447800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657600"/>
            <a:ext cx="139065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 descr="CATCR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1371600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8" name="Picture 26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105400"/>
            <a:ext cx="1460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20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7772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/>
              <a:t>2.  The possessive adjective </a:t>
            </a:r>
            <a:r>
              <a:rPr lang="en-US" altLang="en-US" sz="2400" b="1">
                <a:solidFill>
                  <a:srgbClr val="0000FF"/>
                </a:solidFill>
              </a:rPr>
              <a:t>MI</a:t>
            </a:r>
            <a:r>
              <a:rPr lang="en-US" altLang="en-US" sz="2400"/>
              <a:t>, </a:t>
            </a:r>
            <a:r>
              <a:rPr lang="en-US" altLang="en-US" sz="2400" b="1">
                <a:solidFill>
                  <a:srgbClr val="0000FF"/>
                </a:solidFill>
              </a:rPr>
              <a:t>TU</a:t>
            </a:r>
            <a:r>
              <a:rPr lang="en-US" altLang="en-US" sz="2400"/>
              <a:t> and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/>
              <a:t> have only two forms– Singular and Plural. The adjective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 b="1">
                <a:solidFill>
                  <a:srgbClr val="003300"/>
                </a:solidFill>
              </a:rPr>
              <a:t> </a:t>
            </a:r>
            <a:r>
              <a:rPr lang="en-US" altLang="en-US" sz="2400"/>
              <a:t>can refer to many different people. </a:t>
            </a:r>
            <a:endParaRPr lang="en-US" altLang="en-US" sz="2400" noProof="1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6200" y="2185988"/>
            <a:ext cx="7467600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>
                <a:solidFill>
                  <a:srgbClr val="003300"/>
                </a:solidFill>
              </a:rPr>
              <a:t>Ex.</a:t>
            </a:r>
            <a:r>
              <a:rPr lang="en-US" altLang="en-US" sz="2400">
                <a:solidFill>
                  <a:schemeClr val="tx2"/>
                </a:solidFill>
              </a:rPr>
              <a:t>	</a:t>
            </a:r>
            <a:r>
              <a:rPr lang="en-US" altLang="en-US" sz="2400"/>
              <a:t>El cuaderno de Juan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Los cuadernos de Maria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cuadernos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 casa de mis padres = </a:t>
            </a:r>
            <a:r>
              <a:rPr lang="en-US" altLang="en-US" sz="2400" b="1">
                <a:solidFill>
                  <a:srgbClr val="0000FF"/>
                </a:solidFill>
              </a:rPr>
              <a:t>Su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</a:t>
            </a:r>
          </a:p>
          <a:p>
            <a:pPr>
              <a:spcBef>
                <a:spcPct val="50000"/>
              </a:spcBef>
            </a:pPr>
            <a:endParaRPr lang="en-US" altLang="en-US" sz="2400"/>
          </a:p>
          <a:p>
            <a:pPr>
              <a:spcBef>
                <a:spcPct val="50000"/>
              </a:spcBef>
            </a:pPr>
            <a:r>
              <a:rPr lang="en-US" altLang="en-US" sz="2400"/>
              <a:t>	Las casas de ustedes = </a:t>
            </a:r>
            <a:r>
              <a:rPr lang="en-US" altLang="en-US" sz="2400" b="1">
                <a:solidFill>
                  <a:srgbClr val="0000FF"/>
                </a:solidFill>
              </a:rPr>
              <a:t>Sus</a:t>
            </a:r>
            <a:r>
              <a:rPr lang="en-US" altLang="en-US" sz="2400">
                <a:solidFill>
                  <a:srgbClr val="33CCFF"/>
                </a:solidFill>
              </a:rPr>
              <a:t> </a:t>
            </a:r>
            <a:r>
              <a:rPr lang="en-US" altLang="en-US" sz="2400"/>
              <a:t>casas</a:t>
            </a:r>
            <a:endParaRPr lang="en-US" altLang="en-US" sz="2400" noProof="1">
              <a:solidFill>
                <a:schemeClr val="tx2"/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1104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 descr="NOTEBOK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124460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561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562600"/>
            <a:ext cx="12954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76200"/>
            <a:ext cx="7772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Por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Ejemplo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8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en-US" altLang="en-US" sz="3200">
                <a:latin typeface="Tahoma" pitchFamily="34" charset="0"/>
              </a:rPr>
              <a:t>The possessive adjective </a:t>
            </a:r>
            <a:r>
              <a:rPr lang="en-US" altLang="en-US" sz="3200" b="1">
                <a:solidFill>
                  <a:srgbClr val="0000FF"/>
                </a:solidFill>
                <a:latin typeface="Tahoma" pitchFamily="34" charset="0"/>
              </a:rPr>
              <a:t>Nuestro,</a:t>
            </a:r>
            <a:r>
              <a:rPr lang="en-US" altLang="en-US" sz="3200">
                <a:latin typeface="Tahoma" pitchFamily="34" charset="0"/>
              </a:rPr>
              <a:t> like any other adjective that ends in –O has 4 forms.	</a:t>
            </a:r>
            <a:endParaRPr lang="en-US" altLang="en-US" sz="3200" noProof="1"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" y="2667000"/>
            <a:ext cx="7635875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3300"/>
                </a:solidFill>
              </a:rPr>
              <a:t>Ex.</a:t>
            </a:r>
            <a:r>
              <a:rPr lang="en-US" altLang="en-US" sz="3200">
                <a:solidFill>
                  <a:schemeClr val="tx2"/>
                </a:solidFill>
              </a:rPr>
              <a:t> 	</a:t>
            </a:r>
            <a:r>
              <a:rPr lang="en-US" altLang="en-US" sz="3200" b="1">
                <a:solidFill>
                  <a:srgbClr val="0000FF"/>
                </a:solidFill>
              </a:rPr>
              <a:t>Nuestro</a:t>
            </a:r>
            <a:r>
              <a:rPr lang="en-US" altLang="en-US" sz="3200"/>
              <a:t> abuelo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Nuestros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abuelos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abuelas</a:t>
            </a:r>
            <a:endParaRPr lang="en-US" altLang="en-US" sz="3200" noProof="1">
              <a:solidFill>
                <a:schemeClr val="tx2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34000"/>
            <a:ext cx="8032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864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8763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48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fácil o difícil tu curso de español?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Tarea # </a:t>
            </a:r>
            <a:r>
              <a:rPr lang="es-ES_tradnl" alt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45B:</a:t>
            </a:r>
            <a:endParaRPr lang="es-ES_tradnl" alt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WORKBOOK: Completa p. 2.10</a:t>
            </a: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</a:t>
            </a:r>
            <a:r>
              <a:rPr lang="es-ES_tradnl" altLang="en-US" sz="2800" u="sng" dirty="0"/>
              <a:t>2</a:t>
            </a:r>
            <a:r>
              <a:rPr lang="es-ES_tradnl" altLang="en-US" sz="2800" u="sng" dirty="0" smtClean="0"/>
              <a:t>: </a:t>
            </a:r>
            <a:r>
              <a:rPr lang="es-ES_tradnl" altLang="en-US" sz="2800" u="sng" dirty="0" err="1" smtClean="0"/>
              <a:t>Captulo</a:t>
            </a:r>
            <a:r>
              <a:rPr lang="es-ES_tradnl" altLang="en-US" sz="2800" u="sng" dirty="0" smtClean="0"/>
              <a:t> 2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THURSDAY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2400" cy="1143000"/>
          </a:xfrm>
        </p:spPr>
        <p:txBody>
          <a:bodyPr/>
          <a:lstStyle/>
          <a:p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Ejercicios</a:t>
            </a:r>
          </a:p>
        </p:txBody>
      </p:sp>
    </p:spTree>
    <p:extLst>
      <p:ext uri="{BB962C8B-B14F-4D97-AF65-F5344CB8AC3E}">
        <p14:creationId xmlns:p14="http://schemas.microsoft.com/office/powerpoint/2010/main" val="94320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4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BFDFFF"/>
      </a:hlink>
      <a:folHlink>
        <a:srgbClr val="99CCFF"/>
      </a:folHlink>
    </a:clrScheme>
    <a:fontScheme name="GLOBAL">
      <a:majorFont>
        <a:latin typeface="Times New Roman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1B3753"/>
        </a:dk1>
        <a:lt1>
          <a:srgbClr val="FFFFFF"/>
        </a:lt1>
        <a:dk2>
          <a:srgbClr val="009999"/>
        </a:dk2>
        <a:lt2>
          <a:srgbClr val="FFF385"/>
        </a:lt2>
        <a:accent1>
          <a:srgbClr val="9AE6C0"/>
        </a:accent1>
        <a:accent2>
          <a:srgbClr val="0099CC"/>
        </a:accent2>
        <a:accent3>
          <a:srgbClr val="AACACA"/>
        </a:accent3>
        <a:accent4>
          <a:srgbClr val="DADADA"/>
        </a:accent4>
        <a:accent5>
          <a:srgbClr val="CAF0DC"/>
        </a:accent5>
        <a:accent6>
          <a:srgbClr val="008AB9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9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GLOBAL</Template>
  <TotalTime>2476</TotalTime>
  <Words>356</Words>
  <Application>Microsoft Office PowerPoint</Application>
  <PresentationFormat>On-screen Show (4:3)</PresentationFormat>
  <Paragraphs>100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GLOBAL</vt:lpstr>
      <vt:lpstr>Default Design</vt:lpstr>
      <vt:lpstr>Me llamo ______________     clase 601 La fecha es el 17 de enero del 2018</vt:lpstr>
      <vt:lpstr>Repaso del Proposito 44</vt:lpstr>
      <vt:lpstr>Repaso del Proposito 44</vt:lpstr>
      <vt:lpstr>Los Adjetivos Posesivos (Singular)</vt:lpstr>
      <vt:lpstr>Los Adjetivos Posesivos (plural)</vt:lpstr>
      <vt:lpstr>Por Ejemplo:</vt:lpstr>
      <vt:lpstr>Por Ejemplo: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Mi clase es _____________ La fecha es el 24 de marzo del 2008</dc:title>
  <dc:creator>Helen Zumaeta</dc:creator>
  <cp:lastModifiedBy>Helen Zumaeta</cp:lastModifiedBy>
  <cp:revision>60</cp:revision>
  <cp:lastPrinted>2016-02-24T14:31:51Z</cp:lastPrinted>
  <dcterms:created xsi:type="dcterms:W3CDTF">2008-03-24T15:39:28Z</dcterms:created>
  <dcterms:modified xsi:type="dcterms:W3CDTF">2018-01-16T19:35:51Z</dcterms:modified>
</cp:coreProperties>
</file>